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>
      <p:cViewPr varScale="1">
        <p:scale>
          <a:sx n="63" d="100"/>
          <a:sy n="63" d="100"/>
        </p:scale>
        <p:origin x="224" y="5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5EA9-4C34-974F-8F34-AB07FD6EE3CD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F49F-6673-724F-AA34-B8BA6F6C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6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2F49F-6673-724F-AA34-B8BA6F6CD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red and white advertisement for a restaurant&#10;&#10;Description automatically generated">
            <a:extLst>
              <a:ext uri="{FF2B5EF4-FFF2-40B4-BE49-F238E27FC236}">
                <a16:creationId xmlns:a16="http://schemas.microsoft.com/office/drawing/2014/main" id="{F3399CF6-FF8C-1BAE-E3FB-A0AA96EA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/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advertisement with women in different poses&#10;&#10;Description automatically generated">
            <a:extLst>
              <a:ext uri="{FF2B5EF4-FFF2-40B4-BE49-F238E27FC236}">
                <a16:creationId xmlns:a16="http://schemas.microsoft.com/office/drawing/2014/main" id="{AB3708A3-CE9F-EC80-758F-96BA5AC40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080891-2611-977D-1E88-C8108A4100E0}"/>
              </a:ext>
            </a:extLst>
          </p:cNvPr>
          <p:cNvSpPr txBox="1">
            <a:spLocks/>
          </p:cNvSpPr>
          <p:nvPr/>
        </p:nvSpPr>
        <p:spPr>
          <a:xfrm>
            <a:off x="755649" y="8550275"/>
            <a:ext cx="18592800" cy="205088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Franklin Gothic Medium"/>
                <a:cs typeface="Franklin Gothic Medium"/>
              </a:rPr>
              <a:t>Enter 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red and black text on a white background&#10;&#10;Description automatically generated">
            <a:extLst>
              <a:ext uri="{FF2B5EF4-FFF2-40B4-BE49-F238E27FC236}">
                <a16:creationId xmlns:a16="http://schemas.microsoft.com/office/drawing/2014/main" id="{34CDDE06-D361-7D6A-2A8E-47C0377A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/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A red and black background&#10;&#10;Description automatically generated">
            <a:extLst>
              <a:ext uri="{FF2B5EF4-FFF2-40B4-BE49-F238E27FC236}">
                <a16:creationId xmlns:a16="http://schemas.microsoft.com/office/drawing/2014/main" id="{27D31122-9631-C168-ED6F-9F15E0D30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/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</Words>
  <Application>Microsoft Macintosh PowerPoint</Application>
  <PresentationFormat>Custom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Calibri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 Claney</cp:lastModifiedBy>
  <cp:revision>3</cp:revision>
  <dcterms:created xsi:type="dcterms:W3CDTF">2024-02-19T21:47:18Z</dcterms:created>
  <dcterms:modified xsi:type="dcterms:W3CDTF">2024-08-12T15:11:34Z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2024-02-19T00:00:00Z</vt:filetime>
  </property>
  <property fmtid="{D5CDD505-2E9C-101B-9397-08002B2CF9AE}" pid="5" name="Producer">
    <vt:lpwstr>Adobe PDF Library 17.0</vt:lpwstr>
  </property>
</Properties>
</file>